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A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2000-4A32-1D50-5A91-EC97E5E76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9F7E7-2957-435C-B383-58A356343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6BCC1-CCBA-EFB0-106B-CE1A468A6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8971-216F-4DCC-9340-2F999F4EAD6F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E7C24-200B-F20F-5AD7-895019280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83FD4-03FF-60C4-4F2C-F07751362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110F-80ED-4F46-95B9-FDE4452A3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1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16859-7E44-16D9-BFF9-3A1FC82A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B5EA49-C30F-83C1-4130-0D761FE29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51458-4EE9-5A4C-48A9-F2569A1A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8971-216F-4DCC-9340-2F999F4EAD6F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1BEB3-9B30-A73A-235B-6602F7A9E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2297C-0D8B-A8D0-0A41-73ED6A15F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110F-80ED-4F46-95B9-FDE4452A3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9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892A5D-1DE5-2896-BF43-B77DD4E7CE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A856C6-7847-9BB2-DA22-4D0C53355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34C49-93B3-1341-401D-A3B6E53D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8971-216F-4DCC-9340-2F999F4EAD6F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F068B-E250-CEC1-7BA6-3E45A9445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F1B3F-5D3B-F8A5-862D-21990DE5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110F-80ED-4F46-95B9-FDE4452A3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6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70608-F641-2EB4-5ECC-57008173E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1381A-C519-B113-E91E-E177D26ED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74ED7-6B50-503A-30D5-EAFE7B7DB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8971-216F-4DCC-9340-2F999F4EAD6F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22180-0A49-C8E2-9F84-CAC1739E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9F00B-59F2-AD1F-D5A8-080BBB2F0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110F-80ED-4F46-95B9-FDE4452A3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84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D87F0-6E28-4117-64E0-65BDADC78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80A90-7ED6-81B2-803C-985A3DBC5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FB7CC-3584-563C-DE12-CCB990A08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8971-216F-4DCC-9340-2F999F4EAD6F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F0D7C-420E-7E62-1B35-353946EAE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993D2-5A50-1061-D991-AF9D6B4CC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110F-80ED-4F46-95B9-FDE4452A3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6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53EF-BBD7-126B-B288-8822BF41D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D2184-32DF-9AB3-C265-45E253DB5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CC48D7-5D0E-E634-2A39-14FE12E07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C6EBF-9F32-0970-2445-F0239CE4F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8971-216F-4DCC-9340-2F999F4EAD6F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341C8-06B0-B7F4-8A8C-083AA2555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C2A76-C296-9E32-DFB4-2915FEDD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110F-80ED-4F46-95B9-FDE4452A3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50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0611F-B1C0-2684-39E5-05F18A8BA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52E6A-F2C2-F58A-8215-8C2A34894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CB46C-A7D4-B582-6539-2905F6E17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9491E-BA37-2B2C-2B39-C9304F11F7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B716E-8E88-7EB5-8B9C-445B80EC6F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F1C24A-9133-378C-CE23-5DB7BC438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8971-216F-4DCC-9340-2F999F4EAD6F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7E9FBF-E3A4-9F5B-165A-C17482E35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9C78D-1B23-F2AC-30A6-38B6FF960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110F-80ED-4F46-95B9-FDE4452A3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6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416C2-8D5C-4A3B-A92D-8B22DFA06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2D022C-6E5F-EC4B-AE06-10A699C5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8971-216F-4DCC-9340-2F999F4EAD6F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80FAF-C0F2-7E71-395E-8EF06BC42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313305-4DFC-4125-2C4A-2B55F732D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110F-80ED-4F46-95B9-FDE4452A3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3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F1A229-ECD1-E609-8D6C-CF58A0E95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8971-216F-4DCC-9340-2F999F4EAD6F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2308E8-F433-A0C7-527D-CBDF4F00D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7EC9B-08BD-7617-A6DF-0E3951CD1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110F-80ED-4F46-95B9-FDE4452A3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1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916A2-DF31-D9D0-D7ED-8DDE47E18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7F41D-ED21-5EF2-E75F-F21DFAF69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A81C54-87B5-2E16-1E35-76C901793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7E4A8-8CDB-DD83-1688-F5AC390DF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8971-216F-4DCC-9340-2F999F4EAD6F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A273-A762-612A-0ABC-F32D3CD42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BAEA2-C558-463F-1962-A955B02D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110F-80ED-4F46-95B9-FDE4452A3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DF01F-AA23-95C6-472D-0E54BF4B9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041FAA-213E-FC07-52FF-FEB6A7AF2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4221CC-B0FE-BD94-A0C4-D940F7E74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79D946-B783-6E7D-9273-E667F2B19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8971-216F-4DCC-9340-2F999F4EAD6F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501877-D0F7-12F5-78D0-89C2E81FE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5345B-1BA5-ED65-B143-7DFB2A593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110F-80ED-4F46-95B9-FDE4452A3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2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F5E6C4-62A3-8379-C05B-7663A43D8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8F0D9-D47E-2979-487D-235156F79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20C7D-114F-5A2D-D6A9-40BB024D6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098971-216F-4DCC-9340-2F999F4EAD6F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8B1A0-CD16-4CA1-A873-72B5E211A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E1630-7713-DB72-7D15-A1BBB6071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D4110F-80ED-4F46-95B9-FDE4452A3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0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ogo with blue letters and a green circle&#10;&#10;Description automatically generated">
            <a:extLst>
              <a:ext uri="{FF2B5EF4-FFF2-40B4-BE49-F238E27FC236}">
                <a16:creationId xmlns:a16="http://schemas.microsoft.com/office/drawing/2014/main" id="{E936B32E-80F5-ADA6-8985-43AC725D00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8" y="102833"/>
            <a:ext cx="3543124" cy="500646"/>
          </a:xfrm>
          <a:prstGeom prst="rect">
            <a:avLst/>
          </a:prstGeom>
        </p:spPr>
      </p:pic>
      <p:pic>
        <p:nvPicPr>
          <p:cNvPr id="8" name="Picture 7" descr="A green and yellow graph&#10;&#10;Description automatically generated">
            <a:extLst>
              <a:ext uri="{FF2B5EF4-FFF2-40B4-BE49-F238E27FC236}">
                <a16:creationId xmlns:a16="http://schemas.microsoft.com/office/drawing/2014/main" id="{638EC898-5963-34F1-C240-EEFD1E5A5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98"/>
          <a:stretch/>
        </p:blipFill>
        <p:spPr>
          <a:xfrm>
            <a:off x="0" y="5445297"/>
            <a:ext cx="12192000" cy="141270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9AA7E69-E16D-51E7-97A8-F8FF086F7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2553"/>
            <a:ext cx="10515600" cy="2852737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C3DF2F3-4BA2-51BC-6EE8-BD82A3EFF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42278"/>
            <a:ext cx="10515600" cy="1500187"/>
          </a:xfrm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25976D-AC16-4770-3AF2-9A8F7B2B3E2D}"/>
              </a:ext>
            </a:extLst>
          </p:cNvPr>
          <p:cNvSpPr txBox="1"/>
          <p:nvPr/>
        </p:nvSpPr>
        <p:spPr>
          <a:xfrm>
            <a:off x="903514" y="4950011"/>
            <a:ext cx="434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2A2A0"/>
                </a:solidFill>
              </a:rPr>
              <a:t>Name :                  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AB326C-122B-D1BE-79B0-70C5C33F98FE}"/>
              </a:ext>
            </a:extLst>
          </p:cNvPr>
          <p:cNvSpPr txBox="1"/>
          <p:nvPr/>
        </p:nvSpPr>
        <p:spPr>
          <a:xfrm>
            <a:off x="5594262" y="4973133"/>
            <a:ext cx="434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2A2A0"/>
                </a:solidFill>
              </a:rPr>
              <a:t>E-mail :                     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53AA82-1F90-4E43-59A5-B96C268653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251" t="25394" r="57221" b="22187"/>
          <a:stretch/>
        </p:blipFill>
        <p:spPr>
          <a:xfrm>
            <a:off x="8119505" y="79513"/>
            <a:ext cx="360867" cy="5239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9CE2CC-87D8-8493-86D9-20D0C8C191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198" t="43651" r="20369" b="39683"/>
          <a:stretch/>
        </p:blipFill>
        <p:spPr>
          <a:xfrm>
            <a:off x="8480371" y="247634"/>
            <a:ext cx="1119547" cy="3524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B23408-5B1E-1848-14F4-FC239DC217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8292" y="140717"/>
            <a:ext cx="2110072" cy="4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13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51937-3DDF-97BF-E42D-C518828F0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C1DEAB-5504-C664-677A-B6507747EF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175"/>
          <a:stretch/>
        </p:blipFill>
        <p:spPr>
          <a:xfrm>
            <a:off x="9530785" y="0"/>
            <a:ext cx="2661215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E7D0D7-6324-C04E-BDF0-910A41874531}"/>
              </a:ext>
            </a:extLst>
          </p:cNvPr>
          <p:cNvSpPr txBox="1"/>
          <p:nvPr/>
        </p:nvSpPr>
        <p:spPr>
          <a:xfrm>
            <a:off x="0" y="1150236"/>
            <a:ext cx="470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>
                <a:solidFill>
                  <a:srgbClr val="42A2A0"/>
                </a:solidFill>
              </a:rPr>
              <a:t>Improvement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E71DCB-0201-BE98-FCE6-AAC8222AE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944" y="1752600"/>
            <a:ext cx="8621486" cy="433705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A logo with blue letters and a green circle&#10;&#10;Description automatically generated">
            <a:extLst>
              <a:ext uri="{FF2B5EF4-FFF2-40B4-BE49-F238E27FC236}">
                <a16:creationId xmlns:a16="http://schemas.microsoft.com/office/drawing/2014/main" id="{D1AD21D1-C185-8ED5-2AA4-54A56D4EBB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7" y="205665"/>
            <a:ext cx="3543124" cy="500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410BD7-7F34-CAE6-9C0F-D66C3F4D09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251" t="25394" r="57221" b="22187"/>
          <a:stretch/>
        </p:blipFill>
        <p:spPr>
          <a:xfrm>
            <a:off x="5731926" y="0"/>
            <a:ext cx="360867" cy="5239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2724DE-6E1A-AE40-DDBF-DB5D3F59366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198" t="43651" r="20369" b="39683"/>
          <a:stretch/>
        </p:blipFill>
        <p:spPr>
          <a:xfrm>
            <a:off x="6092792" y="168121"/>
            <a:ext cx="1119547" cy="3524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A3EAE7-7EE4-F635-48D7-ED04991957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0713" y="61204"/>
            <a:ext cx="2110072" cy="4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2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68750-BEF2-BD4F-5105-7C871E005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050" y="1976222"/>
            <a:ext cx="8137979" cy="373153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A logo with blue letters and a green circle&#10;&#10;Description automatically generated">
            <a:extLst>
              <a:ext uri="{FF2B5EF4-FFF2-40B4-BE49-F238E27FC236}">
                <a16:creationId xmlns:a16="http://schemas.microsoft.com/office/drawing/2014/main" id="{C01E4DA6-B481-145C-5A97-CE6CF383A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8" y="102833"/>
            <a:ext cx="3543124" cy="5006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635256-4725-360B-00C4-E2AE986803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8175"/>
          <a:stretch/>
        </p:blipFill>
        <p:spPr>
          <a:xfrm>
            <a:off x="9530785" y="0"/>
            <a:ext cx="2661215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9FAC51-8B9B-81F1-CD6E-B1645AAA6414}"/>
              </a:ext>
            </a:extLst>
          </p:cNvPr>
          <p:cNvSpPr txBox="1"/>
          <p:nvPr/>
        </p:nvSpPr>
        <p:spPr>
          <a:xfrm>
            <a:off x="0" y="1150236"/>
            <a:ext cx="470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>
                <a:solidFill>
                  <a:srgbClr val="42A2A0"/>
                </a:solidFill>
              </a:rPr>
              <a:t>Problem Statement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68F6E28-06ED-1DAC-3CAA-97AA1B3146D6}"/>
              </a:ext>
            </a:extLst>
          </p:cNvPr>
          <p:cNvSpPr txBox="1">
            <a:spLocks/>
          </p:cNvSpPr>
          <p:nvPr/>
        </p:nvSpPr>
        <p:spPr>
          <a:xfrm>
            <a:off x="527050" y="2097314"/>
            <a:ext cx="8301264" cy="3096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42ABF3-4EAB-7483-9B84-0DC3853AC2B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251" t="25394" r="57221" b="22187"/>
          <a:stretch/>
        </p:blipFill>
        <p:spPr>
          <a:xfrm>
            <a:off x="5731926" y="0"/>
            <a:ext cx="360867" cy="5239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59BF12-D1D2-DED4-F48D-0E72E665D4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198" t="43651" r="20369" b="39683"/>
          <a:stretch/>
        </p:blipFill>
        <p:spPr>
          <a:xfrm>
            <a:off x="6092792" y="168121"/>
            <a:ext cx="1119547" cy="3524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FD4ACE-9957-0F03-F553-4BFED35C34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0713" y="61204"/>
            <a:ext cx="2110072" cy="4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66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8A509-D2F0-005D-673E-C2B044CA8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ogo with blue letters and a green circle&#10;&#10;Description automatically generated">
            <a:extLst>
              <a:ext uri="{FF2B5EF4-FFF2-40B4-BE49-F238E27FC236}">
                <a16:creationId xmlns:a16="http://schemas.microsoft.com/office/drawing/2014/main" id="{044D34E0-38E0-1021-5048-32297CCB30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7" y="205665"/>
            <a:ext cx="3543124" cy="5006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0D54F5-4E4F-3A7C-97CC-56BE5A4E04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8175"/>
          <a:stretch/>
        </p:blipFill>
        <p:spPr>
          <a:xfrm>
            <a:off x="9530785" y="0"/>
            <a:ext cx="2661215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8B2A9B-9721-4047-7EA9-4D659571B0F5}"/>
              </a:ext>
            </a:extLst>
          </p:cNvPr>
          <p:cNvSpPr txBox="1"/>
          <p:nvPr/>
        </p:nvSpPr>
        <p:spPr>
          <a:xfrm>
            <a:off x="0" y="1150236"/>
            <a:ext cx="470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>
                <a:solidFill>
                  <a:srgbClr val="42A2A0"/>
                </a:solidFill>
              </a:rPr>
              <a:t>Solution Overview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71BA35F-4D2C-80B1-3D16-E43616755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857" y="1828801"/>
            <a:ext cx="8436429" cy="426085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1301A0-140F-E464-A6B0-6897A1C637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251" t="25394" r="57221" b="22187"/>
          <a:stretch/>
        </p:blipFill>
        <p:spPr>
          <a:xfrm>
            <a:off x="5731926" y="0"/>
            <a:ext cx="360867" cy="5239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C0FC96-3D79-3C68-2D00-97C87B30B1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198" t="43651" r="20369" b="39683"/>
          <a:stretch/>
        </p:blipFill>
        <p:spPr>
          <a:xfrm>
            <a:off x="6092792" y="168121"/>
            <a:ext cx="1119547" cy="3524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7D9152-2AA1-D69F-C78D-19121D2791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0713" y="61204"/>
            <a:ext cx="2110072" cy="4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69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E69E5-1F20-A583-3426-1243E9029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7B4593-ED4E-C165-AED2-78AAB5BEEC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175"/>
          <a:stretch/>
        </p:blipFill>
        <p:spPr>
          <a:xfrm>
            <a:off x="9530785" y="0"/>
            <a:ext cx="2661215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33ECF0-39EB-B783-4623-513A5146AB8D}"/>
              </a:ext>
            </a:extLst>
          </p:cNvPr>
          <p:cNvSpPr txBox="1"/>
          <p:nvPr/>
        </p:nvSpPr>
        <p:spPr>
          <a:xfrm>
            <a:off x="0" y="1150236"/>
            <a:ext cx="470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>
                <a:solidFill>
                  <a:srgbClr val="42A2A0"/>
                </a:solidFill>
              </a:rPr>
              <a:t>Technical Specifications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26CB29-92CC-418B-544A-AAF109697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058" y="1785257"/>
            <a:ext cx="8599714" cy="4304393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 descr="A logo with blue letters and a green circle&#10;&#10;Description automatically generated">
            <a:extLst>
              <a:ext uri="{FF2B5EF4-FFF2-40B4-BE49-F238E27FC236}">
                <a16:creationId xmlns:a16="http://schemas.microsoft.com/office/drawing/2014/main" id="{38496DB5-1BD1-BDD1-9B65-99D6BDAB69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7" y="205665"/>
            <a:ext cx="3543124" cy="500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C9DFC3-DB80-8FD0-2F03-054B0345B33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251" t="25394" r="57221" b="22187"/>
          <a:stretch/>
        </p:blipFill>
        <p:spPr>
          <a:xfrm>
            <a:off x="5731926" y="0"/>
            <a:ext cx="360867" cy="5239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DE2F26-0179-6390-4A91-DF2711E468A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198" t="43651" r="20369" b="39683"/>
          <a:stretch/>
        </p:blipFill>
        <p:spPr>
          <a:xfrm>
            <a:off x="6092792" y="168121"/>
            <a:ext cx="1119547" cy="3524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B442EB-F265-EF12-AE67-021BABAF5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0713" y="61204"/>
            <a:ext cx="2110072" cy="4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35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369DE-822F-C879-1CDE-42DF67CF4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214FC9-44E3-2934-BADB-6D1A809EC4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175"/>
          <a:stretch/>
        </p:blipFill>
        <p:spPr>
          <a:xfrm>
            <a:off x="9530785" y="0"/>
            <a:ext cx="2661215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41BC1E-9F25-5FC7-33DD-1B982D96C999}"/>
              </a:ext>
            </a:extLst>
          </p:cNvPr>
          <p:cNvSpPr txBox="1"/>
          <p:nvPr/>
        </p:nvSpPr>
        <p:spPr>
          <a:xfrm>
            <a:off x="0" y="1150236"/>
            <a:ext cx="470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>
                <a:solidFill>
                  <a:srgbClr val="42A2A0"/>
                </a:solidFill>
              </a:rPr>
              <a:t>Feasibility Analysis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E08E59-7CC3-F907-6BC3-8409FE23E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593" y="1673456"/>
            <a:ext cx="8127093" cy="441619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A logo with blue letters and a green circle&#10;&#10;Description automatically generated">
            <a:extLst>
              <a:ext uri="{FF2B5EF4-FFF2-40B4-BE49-F238E27FC236}">
                <a16:creationId xmlns:a16="http://schemas.microsoft.com/office/drawing/2014/main" id="{9869E392-2287-2EFA-256B-51942F9CBC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7" y="205665"/>
            <a:ext cx="3543124" cy="500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9A1D4A-5730-607D-0FF0-FFE6786AD9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251" t="25394" r="57221" b="22187"/>
          <a:stretch/>
        </p:blipFill>
        <p:spPr>
          <a:xfrm>
            <a:off x="5731926" y="0"/>
            <a:ext cx="360867" cy="5239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FF7C3A-5444-D3A7-3BF8-ADF834B5BB4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198" t="43651" r="20369" b="39683"/>
          <a:stretch/>
        </p:blipFill>
        <p:spPr>
          <a:xfrm>
            <a:off x="6092792" y="168121"/>
            <a:ext cx="1119547" cy="3524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6F4F44-E5BF-650F-3C9B-92662C85E6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0713" y="61204"/>
            <a:ext cx="2110072" cy="4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41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B259C-A8B0-764A-1B3C-F7646B10A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2188C6-8AD4-AFAD-FF8E-B185B5EAA1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175"/>
          <a:stretch/>
        </p:blipFill>
        <p:spPr>
          <a:xfrm>
            <a:off x="9530785" y="0"/>
            <a:ext cx="2661215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8C363B-87F6-CF2F-5DFF-B338ADCC685E}"/>
              </a:ext>
            </a:extLst>
          </p:cNvPr>
          <p:cNvSpPr txBox="1"/>
          <p:nvPr/>
        </p:nvSpPr>
        <p:spPr>
          <a:xfrm>
            <a:off x="0" y="1150236"/>
            <a:ext cx="470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>
                <a:solidFill>
                  <a:srgbClr val="42A2A0"/>
                </a:solidFill>
              </a:rPr>
              <a:t>Prototype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311654-5F0E-CC19-4AEE-5F6F02B15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058" y="1872343"/>
            <a:ext cx="8675914" cy="421730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A logo with blue letters and a green circle&#10;&#10;Description automatically generated">
            <a:extLst>
              <a:ext uri="{FF2B5EF4-FFF2-40B4-BE49-F238E27FC236}">
                <a16:creationId xmlns:a16="http://schemas.microsoft.com/office/drawing/2014/main" id="{03E1F1BF-D718-18BD-69A3-6023B6294A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7" y="205665"/>
            <a:ext cx="3543124" cy="500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4EF02B-3CD1-7889-4226-D15E94998A8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251" t="25394" r="57221" b="22187"/>
          <a:stretch/>
        </p:blipFill>
        <p:spPr>
          <a:xfrm>
            <a:off x="5731926" y="0"/>
            <a:ext cx="360867" cy="5239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3AA56D-2D3A-E333-A39F-8561CBEBF07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198" t="43651" r="20369" b="39683"/>
          <a:stretch/>
        </p:blipFill>
        <p:spPr>
          <a:xfrm>
            <a:off x="6092792" y="168121"/>
            <a:ext cx="1119547" cy="3524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ACC0D3-DA16-88BE-8265-0709019D28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0713" y="61204"/>
            <a:ext cx="2110072" cy="4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78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0B506-4956-8C8D-A75D-E3AE5D4FC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ogo with blue letters and a green circle&#10;&#10;Description automatically generated">
            <a:extLst>
              <a:ext uri="{FF2B5EF4-FFF2-40B4-BE49-F238E27FC236}">
                <a16:creationId xmlns:a16="http://schemas.microsoft.com/office/drawing/2014/main" id="{D5FC9FD7-870F-6053-79FD-A19B47C036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2" y="205665"/>
            <a:ext cx="3543124" cy="5006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B97A75-65EB-64D2-71EB-64AF6642E2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8175"/>
          <a:stretch/>
        </p:blipFill>
        <p:spPr>
          <a:xfrm>
            <a:off x="9530785" y="0"/>
            <a:ext cx="2661215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D69CC0-9C1E-C85B-FBB7-28D3F5308C7B}"/>
              </a:ext>
            </a:extLst>
          </p:cNvPr>
          <p:cNvSpPr txBox="1"/>
          <p:nvPr/>
        </p:nvSpPr>
        <p:spPr>
          <a:xfrm>
            <a:off x="0" y="1150236"/>
            <a:ext cx="470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>
                <a:solidFill>
                  <a:srgbClr val="42A2A0"/>
                </a:solidFill>
              </a:rPr>
              <a:t>Results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D05401-BB5B-E4EA-B199-E5988084D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286" y="1796143"/>
            <a:ext cx="8654143" cy="429350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5D1DA-C889-8943-79A3-45524A7452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251" t="25394" r="57221" b="22187"/>
          <a:stretch/>
        </p:blipFill>
        <p:spPr>
          <a:xfrm>
            <a:off x="5731926" y="0"/>
            <a:ext cx="360867" cy="5239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5AB67F-A1E3-32C2-59D9-290F72BA04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198" t="43651" r="20369" b="39683"/>
          <a:stretch/>
        </p:blipFill>
        <p:spPr>
          <a:xfrm>
            <a:off x="6092792" y="168121"/>
            <a:ext cx="1119547" cy="3524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D080B7-FEB4-E227-9165-885AB2733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0713" y="61204"/>
            <a:ext cx="2110072" cy="4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34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ADE77-03A7-F7ED-80DB-4F8AF7589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ogo with blue letters and a green circle&#10;&#10;Description automatically generated">
            <a:extLst>
              <a:ext uri="{FF2B5EF4-FFF2-40B4-BE49-F238E27FC236}">
                <a16:creationId xmlns:a16="http://schemas.microsoft.com/office/drawing/2014/main" id="{BF625A04-2469-8A88-C05C-11E0A5AD93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2" y="205665"/>
            <a:ext cx="3543124" cy="5006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278B55-4EC9-63B3-A4FA-66AE5F441D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8175"/>
          <a:stretch/>
        </p:blipFill>
        <p:spPr>
          <a:xfrm>
            <a:off x="9530785" y="0"/>
            <a:ext cx="2661215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C9E9E0-F61C-1803-A79C-45D67123A66C}"/>
              </a:ext>
            </a:extLst>
          </p:cNvPr>
          <p:cNvSpPr txBox="1"/>
          <p:nvPr/>
        </p:nvSpPr>
        <p:spPr>
          <a:xfrm>
            <a:off x="0" y="1150236"/>
            <a:ext cx="470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>
                <a:solidFill>
                  <a:srgbClr val="42A2A0"/>
                </a:solidFill>
              </a:rPr>
              <a:t>SDG Impact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AC8670-CC39-2A93-2759-16F705859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058" y="1828801"/>
            <a:ext cx="8545286" cy="426085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05DDDF-46A9-F4D1-5BC6-02C6E00C35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251" t="25394" r="57221" b="22187"/>
          <a:stretch/>
        </p:blipFill>
        <p:spPr>
          <a:xfrm>
            <a:off x="5731926" y="0"/>
            <a:ext cx="360867" cy="5239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EF36E9-1B2D-0F29-0683-714209B51D0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198" t="43651" r="20369" b="39683"/>
          <a:stretch/>
        </p:blipFill>
        <p:spPr>
          <a:xfrm>
            <a:off x="6092792" y="168121"/>
            <a:ext cx="1119547" cy="3524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A5593C-5D9A-4001-7624-81C58D3986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0713" y="61204"/>
            <a:ext cx="2110072" cy="4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65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75008-D1C5-748A-190E-02A455ECC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555C8F-D8A1-4CC5-D8F9-AF9ED4E0DE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175"/>
          <a:stretch/>
        </p:blipFill>
        <p:spPr>
          <a:xfrm>
            <a:off x="9530785" y="0"/>
            <a:ext cx="2661215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2EFC07-1153-FCF6-3C5E-F5DC7363647A}"/>
              </a:ext>
            </a:extLst>
          </p:cNvPr>
          <p:cNvSpPr txBox="1"/>
          <p:nvPr/>
        </p:nvSpPr>
        <p:spPr>
          <a:xfrm>
            <a:off x="0" y="1150236"/>
            <a:ext cx="470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>
                <a:solidFill>
                  <a:srgbClr val="42A2A0"/>
                </a:solidFill>
              </a:rPr>
              <a:t>Conclusion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0C86D7-BD7D-ED53-40BF-56E94E1BA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171" y="1752601"/>
            <a:ext cx="8523515" cy="43370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A logo with blue letters and a green circle&#10;&#10;Description automatically generated">
            <a:extLst>
              <a:ext uri="{FF2B5EF4-FFF2-40B4-BE49-F238E27FC236}">
                <a16:creationId xmlns:a16="http://schemas.microsoft.com/office/drawing/2014/main" id="{FD6C782A-196F-4475-D727-8ACF558877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7" y="205665"/>
            <a:ext cx="3543124" cy="500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C1D4ED-55AA-94B3-3B15-DBDAC870027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251" t="25394" r="57221" b="22187"/>
          <a:stretch/>
        </p:blipFill>
        <p:spPr>
          <a:xfrm>
            <a:off x="5731926" y="0"/>
            <a:ext cx="360867" cy="5239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CA9FDA-1223-C8B3-E859-ED69F7A1D6D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198" t="43651" r="20369" b="39683"/>
          <a:stretch/>
        </p:blipFill>
        <p:spPr>
          <a:xfrm>
            <a:off x="6092792" y="168121"/>
            <a:ext cx="1119547" cy="3524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0ED3A7-B6C0-5E24-7859-2AAFB18564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0713" y="61204"/>
            <a:ext cx="2110072" cy="4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47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18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NADEEN HAMADA HASSAN EMAM</dc:creator>
  <cp:lastModifiedBy>NADEEN HAMADA HASSAN EMAM</cp:lastModifiedBy>
  <cp:revision>2</cp:revision>
  <dcterms:created xsi:type="dcterms:W3CDTF">2025-01-19T05:16:45Z</dcterms:created>
  <dcterms:modified xsi:type="dcterms:W3CDTF">2025-01-19T11:12:48Z</dcterms:modified>
</cp:coreProperties>
</file>